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5" r:id="rId6"/>
    <p:sldId id="260" r:id="rId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50A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56" d="100"/>
          <a:sy n="56" d="100"/>
        </p:scale>
        <p:origin x="-21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19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16B1C-5291-4F3A-9090-01982236229C}" type="datetimeFigureOut">
              <a:rPr lang="fr-FR" smtClean="0"/>
              <a:t>25/07/2014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2FE77-6C25-4764-8D52-99AAD73E93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4555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16B1C-5291-4F3A-9090-01982236229C}" type="datetimeFigureOut">
              <a:rPr lang="fr-FR" smtClean="0"/>
              <a:t>25/07/2014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2FE77-6C25-4764-8D52-99AAD73E93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72883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16B1C-5291-4F3A-9090-01982236229C}" type="datetimeFigureOut">
              <a:rPr lang="fr-FR" smtClean="0"/>
              <a:t>25/07/2014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2FE77-6C25-4764-8D52-99AAD73E93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72736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16B1C-5291-4F3A-9090-01982236229C}" type="datetimeFigureOut">
              <a:rPr lang="fr-FR" smtClean="0"/>
              <a:t>25/07/2014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2FE77-6C25-4764-8D52-99AAD73E93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0576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16B1C-5291-4F3A-9090-01982236229C}" type="datetimeFigureOut">
              <a:rPr lang="fr-FR" smtClean="0"/>
              <a:t>25/07/2014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2FE77-6C25-4764-8D52-99AAD73E93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34615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16B1C-5291-4F3A-9090-01982236229C}" type="datetimeFigureOut">
              <a:rPr lang="fr-FR" smtClean="0"/>
              <a:t>25/07/2014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2FE77-6C25-4764-8D52-99AAD73E93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5366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16B1C-5291-4F3A-9090-01982236229C}" type="datetimeFigureOut">
              <a:rPr lang="fr-FR" smtClean="0"/>
              <a:t>25/07/2014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2FE77-6C25-4764-8D52-99AAD73E93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59954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16B1C-5291-4F3A-9090-01982236229C}" type="datetimeFigureOut">
              <a:rPr lang="fr-FR" smtClean="0"/>
              <a:t>25/07/2014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2FE77-6C25-4764-8D52-99AAD73E93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99812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16B1C-5291-4F3A-9090-01982236229C}" type="datetimeFigureOut">
              <a:rPr lang="fr-FR" smtClean="0"/>
              <a:t>25/07/2014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2FE77-6C25-4764-8D52-99AAD73E93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30190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16B1C-5291-4F3A-9090-01982236229C}" type="datetimeFigureOut">
              <a:rPr lang="fr-FR" smtClean="0"/>
              <a:t>25/07/2014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2FE77-6C25-4764-8D52-99AAD73E93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43279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16B1C-5291-4F3A-9090-01982236229C}" type="datetimeFigureOut">
              <a:rPr lang="fr-FR" smtClean="0"/>
              <a:t>25/07/2014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2FE77-6C25-4764-8D52-99AAD73E93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1599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50A13"/>
            </a:gs>
            <a:gs pos="50000">
              <a:schemeClr val="tx2">
                <a:lumMod val="50000"/>
              </a:schemeClr>
            </a:gs>
            <a:gs pos="100000">
              <a:schemeClr val="tx2">
                <a:lumMod val="75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316B1C-5291-4F3A-9090-01982236229C}" type="datetimeFigureOut">
              <a:rPr lang="fr-FR" smtClean="0"/>
              <a:t>25/07/2014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B2FE77-6C25-4764-8D52-99AAD73E93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1549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1268760"/>
            <a:ext cx="7772400" cy="1470025"/>
          </a:xfrm>
        </p:spPr>
        <p:txBody>
          <a:bodyPr>
            <a:normAutofit/>
          </a:bodyPr>
          <a:lstStyle/>
          <a:p>
            <a:r>
              <a:rPr lang="fr-FR" sz="5400" dirty="0" smtClean="0">
                <a:solidFill>
                  <a:schemeClr val="bg1"/>
                </a:solidFill>
              </a:rPr>
              <a:t>CHANTE LA VIE EST BELLE</a:t>
            </a:r>
            <a:endParaRPr lang="fr-FR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06197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827584" y="1124744"/>
            <a:ext cx="727280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chemeClr val="bg1"/>
                </a:solidFill>
              </a:rPr>
              <a:t>Oublie le temps qui passe, la vie est belle</a:t>
            </a:r>
          </a:p>
          <a:p>
            <a:r>
              <a:rPr lang="fr-FR" sz="2800" dirty="0" smtClean="0">
                <a:solidFill>
                  <a:schemeClr val="bg1"/>
                </a:solidFill>
              </a:rPr>
              <a:t>Aies toujours de l’audace, la vie est belle</a:t>
            </a:r>
          </a:p>
          <a:p>
            <a:r>
              <a:rPr lang="fr-FR" sz="2800" dirty="0" smtClean="0">
                <a:solidFill>
                  <a:schemeClr val="bg1"/>
                </a:solidFill>
              </a:rPr>
              <a:t>Fais-lui un peu de place, donne-lui ton cœur</a:t>
            </a:r>
          </a:p>
          <a:p>
            <a:r>
              <a:rPr lang="fr-FR" sz="2800" dirty="0" smtClean="0">
                <a:solidFill>
                  <a:schemeClr val="bg1"/>
                </a:solidFill>
              </a:rPr>
              <a:t>Donne-lui ton cœur.</a:t>
            </a:r>
            <a:endParaRPr lang="fr-FR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50156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827584" y="1124744"/>
            <a:ext cx="734481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chemeClr val="bg1"/>
                </a:solidFill>
              </a:rPr>
              <a:t>Cours jusqu’à en perdre haleine,</a:t>
            </a:r>
          </a:p>
          <a:p>
            <a:r>
              <a:rPr lang="fr-FR" sz="2800" b="1" dirty="0" smtClean="0">
                <a:solidFill>
                  <a:schemeClr val="bg1"/>
                </a:solidFill>
              </a:rPr>
              <a:t>Remonte le courant qui t’entraîne</a:t>
            </a:r>
          </a:p>
          <a:p>
            <a:r>
              <a:rPr lang="fr-FR" sz="2800" b="1" dirty="0" smtClean="0">
                <a:solidFill>
                  <a:schemeClr val="bg1"/>
                </a:solidFill>
              </a:rPr>
              <a:t>N’écoute pas les hommes qui parlent de haine</a:t>
            </a:r>
          </a:p>
          <a:p>
            <a:r>
              <a:rPr lang="fr-FR" sz="2800" b="1" dirty="0" smtClean="0">
                <a:solidFill>
                  <a:schemeClr val="bg1"/>
                </a:solidFill>
              </a:rPr>
              <a:t>Détruis les barrières d’indifférence</a:t>
            </a:r>
          </a:p>
          <a:p>
            <a:r>
              <a:rPr lang="fr-FR" sz="2800" b="1" dirty="0" smtClean="0">
                <a:solidFill>
                  <a:schemeClr val="bg1"/>
                </a:solidFill>
              </a:rPr>
              <a:t>Avec un sourire, montre que la vie</a:t>
            </a:r>
          </a:p>
          <a:p>
            <a:r>
              <a:rPr lang="fr-FR" sz="2800" b="1" dirty="0" smtClean="0">
                <a:solidFill>
                  <a:schemeClr val="bg1"/>
                </a:solidFill>
              </a:rPr>
              <a:t>Ne s’arrête pas !</a:t>
            </a:r>
            <a:endParaRPr lang="fr-FR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07424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827584" y="1109062"/>
            <a:ext cx="763284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chemeClr val="bg1"/>
                </a:solidFill>
              </a:rPr>
              <a:t>Chante la vie est belle, elle est pour toi</a:t>
            </a:r>
          </a:p>
          <a:p>
            <a:r>
              <a:rPr lang="fr-FR" sz="2800" dirty="0" smtClean="0">
                <a:solidFill>
                  <a:schemeClr val="bg1"/>
                </a:solidFill>
              </a:rPr>
              <a:t>Chante la vie est belle, ne l’abîme pas </a:t>
            </a:r>
          </a:p>
          <a:p>
            <a:r>
              <a:rPr lang="fr-FR" sz="2800" dirty="0" smtClean="0">
                <a:solidFill>
                  <a:schemeClr val="bg1"/>
                </a:solidFill>
              </a:rPr>
              <a:t>Chante la vie est belle, donne-lui ton cœur</a:t>
            </a:r>
          </a:p>
          <a:p>
            <a:r>
              <a:rPr lang="fr-FR" sz="2800" dirty="0" smtClean="0">
                <a:solidFill>
                  <a:schemeClr val="bg1"/>
                </a:solidFill>
              </a:rPr>
              <a:t>Donne-lui ton cœur.</a:t>
            </a:r>
            <a:endParaRPr lang="fr-FR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07424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827584" y="1124744"/>
            <a:ext cx="734481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chemeClr val="bg1"/>
                </a:solidFill>
              </a:rPr>
              <a:t>Cours jusqu’à en perdre haleine,</a:t>
            </a:r>
          </a:p>
          <a:p>
            <a:r>
              <a:rPr lang="fr-FR" sz="2800" b="1" dirty="0" smtClean="0">
                <a:solidFill>
                  <a:schemeClr val="bg1"/>
                </a:solidFill>
              </a:rPr>
              <a:t>Remonte le courant qui t’entraîne</a:t>
            </a:r>
          </a:p>
          <a:p>
            <a:r>
              <a:rPr lang="fr-FR" sz="2800" b="1" dirty="0" smtClean="0">
                <a:solidFill>
                  <a:schemeClr val="bg1"/>
                </a:solidFill>
              </a:rPr>
              <a:t>N’écoute pas les hommes qui parlent de haine</a:t>
            </a:r>
          </a:p>
          <a:p>
            <a:r>
              <a:rPr lang="fr-FR" sz="2800" b="1" dirty="0" smtClean="0">
                <a:solidFill>
                  <a:schemeClr val="bg1"/>
                </a:solidFill>
              </a:rPr>
              <a:t>Détruis les barrières d’indifférence</a:t>
            </a:r>
          </a:p>
          <a:p>
            <a:r>
              <a:rPr lang="fr-FR" sz="2800" b="1" dirty="0" smtClean="0">
                <a:solidFill>
                  <a:schemeClr val="bg1"/>
                </a:solidFill>
              </a:rPr>
              <a:t>Avec un sourire, montre que la vie</a:t>
            </a:r>
          </a:p>
          <a:p>
            <a:r>
              <a:rPr lang="fr-FR" sz="2800" b="1" dirty="0" smtClean="0">
                <a:solidFill>
                  <a:schemeClr val="bg1"/>
                </a:solidFill>
              </a:rPr>
              <a:t>Ne s’arrête pas !</a:t>
            </a:r>
            <a:endParaRPr lang="fr-FR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03960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827584" y="1124744"/>
            <a:ext cx="828092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chemeClr val="bg1"/>
                </a:solidFill>
              </a:rPr>
              <a:t>Quand les jours semblent tristes, </a:t>
            </a:r>
          </a:p>
          <a:p>
            <a:r>
              <a:rPr lang="fr-FR" sz="2800" dirty="0" smtClean="0">
                <a:solidFill>
                  <a:schemeClr val="bg1"/>
                </a:solidFill>
              </a:rPr>
              <a:t>c’est la vie qui t’aime</a:t>
            </a:r>
          </a:p>
          <a:p>
            <a:r>
              <a:rPr lang="fr-FR" sz="2800" dirty="0" smtClean="0">
                <a:solidFill>
                  <a:schemeClr val="bg1"/>
                </a:solidFill>
              </a:rPr>
              <a:t>Quand les ennuis persistent, </a:t>
            </a:r>
          </a:p>
          <a:p>
            <a:r>
              <a:rPr lang="fr-FR" sz="2800" dirty="0" smtClean="0">
                <a:solidFill>
                  <a:schemeClr val="bg1"/>
                </a:solidFill>
              </a:rPr>
              <a:t>c’est la vie qui t’aime</a:t>
            </a:r>
          </a:p>
          <a:p>
            <a:r>
              <a:rPr lang="fr-FR" sz="2800" dirty="0" smtClean="0">
                <a:solidFill>
                  <a:schemeClr val="bg1"/>
                </a:solidFill>
              </a:rPr>
              <a:t>La vie toujours existe, c’est Dieu qui la donne,</a:t>
            </a:r>
          </a:p>
          <a:p>
            <a:r>
              <a:rPr lang="fr-FR" sz="2800" dirty="0" smtClean="0">
                <a:solidFill>
                  <a:schemeClr val="bg1"/>
                </a:solidFill>
              </a:rPr>
              <a:t>C’est Dieu qui la donne.</a:t>
            </a:r>
            <a:endParaRPr lang="fr-FR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074240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177</Words>
  <Application>Microsoft Office PowerPoint</Application>
  <PresentationFormat>Affichage à l'écran (4:3)</PresentationFormat>
  <Paragraphs>27</Paragraphs>
  <Slides>6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7" baseType="lpstr">
      <vt:lpstr>Thème Office</vt:lpstr>
      <vt:lpstr>CHANTE LA VIE EST BELLE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CHANTE LA VIE EST BELLE</dc:title>
  <dc:creator>Sylvie Prat</dc:creator>
  <cp:lastModifiedBy>Sylvie Prat</cp:lastModifiedBy>
  <cp:revision>3</cp:revision>
  <dcterms:created xsi:type="dcterms:W3CDTF">2014-07-25T20:48:49Z</dcterms:created>
  <dcterms:modified xsi:type="dcterms:W3CDTF">2014-07-25T21:17:04Z</dcterms:modified>
</cp:coreProperties>
</file>